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9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4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8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9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8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76CF-6DD3-4D5D-8673-6C2D131CC00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44CE3-BBE7-4C71-84CE-53F6C818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2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Textured drawing using stippling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Pointillism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657600" cy="486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76400"/>
            <a:ext cx="3600271" cy="486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9527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56298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295400"/>
            <a:ext cx="496454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73363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8400" y="1295400"/>
            <a:ext cx="3948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Do Not. . .</a:t>
            </a:r>
          </a:p>
          <a:p>
            <a:r>
              <a:rPr lang="en-US" sz="2600" dirty="0" smtClean="0"/>
              <a:t>      1) Outline objects!</a:t>
            </a:r>
          </a:p>
          <a:p>
            <a:r>
              <a:rPr lang="en-US" sz="2600" dirty="0" smtClean="0"/>
              <a:t>      2) Make stippling lines!</a:t>
            </a:r>
          </a:p>
          <a:p>
            <a:r>
              <a:rPr lang="en-US" sz="2600" dirty="0" smtClean="0"/>
              <a:t>      3) Stop looking at value</a:t>
            </a:r>
            <a:r>
              <a:rPr lang="en-US" sz="2500" dirty="0" smtClean="0"/>
              <a:t>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939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stippling?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Stippling-Tiny round marks made with a pencil, pen or other medium.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60781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7" t="33290" r="22943" b="50504"/>
          <a:stretch/>
        </p:blipFill>
        <p:spPr bwMode="auto">
          <a:xfrm>
            <a:off x="5105400" y="3684815"/>
            <a:ext cx="2801257" cy="297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6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ROUND marks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199"/>
            <a:ext cx="2238375" cy="330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76" y="3983306"/>
            <a:ext cx="3621232" cy="253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3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Darker area=Stippling marks closer together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495800"/>
            <a:ext cx="26245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772"/>
            <a:ext cx="345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60" y="1670772"/>
            <a:ext cx="4310428" cy="488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4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Lighter area=Stippling marks further apart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828800"/>
            <a:ext cx="347144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828800"/>
            <a:ext cx="374394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attention to VALUE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r="14347"/>
          <a:stretch/>
        </p:blipFill>
        <p:spPr bwMode="auto">
          <a:xfrm>
            <a:off x="838200" y="1776846"/>
            <a:ext cx="317269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1874"/>
            <a:ext cx="3330777" cy="478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76400"/>
            <a:ext cx="384585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5" y="2164772"/>
            <a:ext cx="3976255" cy="397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5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4037" r="4941" b="3026"/>
          <a:stretch/>
        </p:blipFill>
        <p:spPr bwMode="auto">
          <a:xfrm>
            <a:off x="2438400" y="464994"/>
            <a:ext cx="3687981" cy="617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60974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600200"/>
            <a:ext cx="371081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5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69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Pointillism</vt:lpstr>
      <vt:lpstr>What is stippling?</vt:lpstr>
      <vt:lpstr>Nice ROUND marks</vt:lpstr>
      <vt:lpstr>Darker area=Stippling marks closer together</vt:lpstr>
      <vt:lpstr>Lighter area=Stippling marks further apart</vt:lpstr>
      <vt:lpstr>Pay attention to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not to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Pointillism</dc:title>
  <dc:creator>Sauer, Sabrina</dc:creator>
  <cp:lastModifiedBy>Sauer, Sabrina</cp:lastModifiedBy>
  <cp:revision>6</cp:revision>
  <dcterms:created xsi:type="dcterms:W3CDTF">2014-08-18T16:04:12Z</dcterms:created>
  <dcterms:modified xsi:type="dcterms:W3CDTF">2016-08-21T18:48:50Z</dcterms:modified>
</cp:coreProperties>
</file>