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8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9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5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5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F446E-2DF9-4534-9F2A-8E7C10946AA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52C9-E87B-42BB-A2B7-0A036AD2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T7gEgwexc" TargetMode="External"/><Relationship Id="rId2" Type="http://schemas.openxmlformats.org/officeDocument/2006/relationships/hyperlink" Target="https://www.youtube.com/watch?v=eRTqpJMs98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emaniac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Gesture Drawing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Observational Drawing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718" y="365126"/>
            <a:ext cx="8375813" cy="62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55" y="214581"/>
            <a:ext cx="6488143" cy="64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2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93" y="1331302"/>
            <a:ext cx="8857724" cy="52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5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02" y="365125"/>
            <a:ext cx="7873401" cy="6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7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240585"/>
            <a:ext cx="8321076" cy="552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8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2590"/>
            <a:ext cx="10881669" cy="54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4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114" y="365125"/>
            <a:ext cx="7901836" cy="63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can use different approaches when beginning a drawing, such as a contour or </a:t>
            </a:r>
            <a:r>
              <a:rPr lang="en-US" sz="3600" smtClean="0"/>
              <a:t>gesture drawing.</a:t>
            </a:r>
          </a:p>
          <a:p>
            <a:r>
              <a:rPr lang="en-US" sz="3600" dirty="0" smtClean="0"/>
              <a:t>I can complete an original drawing based on my observation and discovery.</a:t>
            </a:r>
          </a:p>
          <a:p>
            <a:r>
              <a:rPr lang="en-US" sz="3600" dirty="0" smtClean="0"/>
              <a:t>I can  learn to take creative risks.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256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Gesture Drawing?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192" y="1053885"/>
            <a:ext cx="4231039" cy="5123078"/>
          </a:xfrm>
        </p:spPr>
        <p:txBody>
          <a:bodyPr/>
          <a:lstStyle/>
          <a:p>
            <a:r>
              <a:rPr lang="en-US" dirty="0" smtClean="0"/>
              <a:t>Fast, quick drawing of objects, places or people.</a:t>
            </a:r>
          </a:p>
          <a:p>
            <a:r>
              <a:rPr lang="en-US" dirty="0" smtClean="0"/>
              <a:t>Usually done in just a few minutes OR seconds.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www.youtube.com/watch?v=eRTqpJMs98E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https://www.youtube.com/watch?v=rmT7gEgwexc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61" y="1682010"/>
            <a:ext cx="6874359" cy="38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414" y="1900385"/>
            <a:ext cx="5991386" cy="4351338"/>
          </a:xfrm>
        </p:spPr>
        <p:txBody>
          <a:bodyPr/>
          <a:lstStyle/>
          <a:p>
            <a:r>
              <a:rPr lang="en-US" dirty="0" smtClean="0"/>
              <a:t>Used to capture the emotion of feeling of the pose.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996" b="12675"/>
          <a:stretch/>
        </p:blipFill>
        <p:spPr>
          <a:xfrm>
            <a:off x="838200" y="1478695"/>
            <a:ext cx="4183251" cy="51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986" y="1825625"/>
            <a:ext cx="6657813" cy="4351338"/>
          </a:xfrm>
        </p:spPr>
        <p:txBody>
          <a:bodyPr/>
          <a:lstStyle/>
          <a:p>
            <a:r>
              <a:rPr lang="en-US" dirty="0" smtClean="0"/>
              <a:t>Captures the movement of the person being portrayed.</a:t>
            </a:r>
          </a:p>
          <a:p>
            <a:r>
              <a:rPr lang="en-US" dirty="0" smtClean="0"/>
              <a:t>Not concerned with details!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2835"/>
            <a:ext cx="3542083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446" y="1480317"/>
            <a:ext cx="6301353" cy="4696646"/>
          </a:xfrm>
        </p:spPr>
        <p:txBody>
          <a:bodyPr/>
          <a:lstStyle/>
          <a:p>
            <a:r>
              <a:rPr lang="en-US" dirty="0" smtClean="0"/>
              <a:t>Using dark and light, thick or thin lines can give the figure visual weight and more visual interest.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0317"/>
            <a:ext cx="3693977" cy="5041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457" t="11575" r="4097" b="6588"/>
          <a:stretch/>
        </p:blipFill>
        <p:spPr>
          <a:xfrm>
            <a:off x="6960030" y="2805880"/>
            <a:ext cx="2929180" cy="36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58" y="1825625"/>
            <a:ext cx="6394342" cy="4351338"/>
          </a:xfrm>
        </p:spPr>
        <p:txBody>
          <a:bodyPr/>
          <a:lstStyle/>
          <a:p>
            <a:r>
              <a:rPr lang="en-US" dirty="0" smtClean="0"/>
              <a:t>Usually uses “C” curves, “S” curves and very few straight lines to begin the piece.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38" y="1370390"/>
            <a:ext cx="4402444" cy="522985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751309" y="1537078"/>
            <a:ext cx="2526223" cy="4119804"/>
          </a:xfrm>
          <a:custGeom>
            <a:avLst/>
            <a:gdLst>
              <a:gd name="connsiteX0" fmla="*/ 855449 w 2661225"/>
              <a:gd name="connsiteY0" fmla="*/ 0 h 4327497"/>
              <a:gd name="connsiteX1" fmla="*/ 80533 w 2661225"/>
              <a:gd name="connsiteY1" fmla="*/ 2433234 h 4327497"/>
              <a:gd name="connsiteX2" fmla="*/ 2575760 w 2661225"/>
              <a:gd name="connsiteY2" fmla="*/ 3967566 h 432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1225" h="4327497">
                <a:moveTo>
                  <a:pt x="855449" y="0"/>
                </a:moveTo>
                <a:cubicBezTo>
                  <a:pt x="324631" y="885986"/>
                  <a:pt x="-206186" y="1771973"/>
                  <a:pt x="80533" y="2433234"/>
                </a:cubicBezTo>
                <a:cubicBezTo>
                  <a:pt x="367251" y="3094495"/>
                  <a:pt x="3182777" y="5150603"/>
                  <a:pt x="2575760" y="3967566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34" y="2828494"/>
            <a:ext cx="4167065" cy="3483406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7191214" y="3532900"/>
            <a:ext cx="2957823" cy="1969496"/>
          </a:xfrm>
          <a:custGeom>
            <a:avLst/>
            <a:gdLst>
              <a:gd name="connsiteX0" fmla="*/ 0 w 2957823"/>
              <a:gd name="connsiteY0" fmla="*/ 62707 h 1969496"/>
              <a:gd name="connsiteX1" fmla="*/ 1162372 w 2957823"/>
              <a:gd name="connsiteY1" fmla="*/ 1968998 h 1969496"/>
              <a:gd name="connsiteX2" fmla="*/ 2231755 w 2957823"/>
              <a:gd name="connsiteY2" fmla="*/ 248686 h 1969496"/>
              <a:gd name="connsiteX3" fmla="*/ 2743200 w 2957823"/>
              <a:gd name="connsiteY3" fmla="*/ 714 h 1969496"/>
              <a:gd name="connsiteX4" fmla="*/ 2696705 w 2957823"/>
              <a:gd name="connsiteY4" fmla="*/ 62707 h 19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823" h="1969496">
                <a:moveTo>
                  <a:pt x="0" y="62707"/>
                </a:moveTo>
                <a:cubicBezTo>
                  <a:pt x="395206" y="1000354"/>
                  <a:pt x="790413" y="1938002"/>
                  <a:pt x="1162372" y="1968998"/>
                </a:cubicBezTo>
                <a:cubicBezTo>
                  <a:pt x="1534331" y="1999994"/>
                  <a:pt x="1968284" y="576733"/>
                  <a:pt x="2231755" y="248686"/>
                </a:cubicBezTo>
                <a:cubicBezTo>
                  <a:pt x="2495226" y="-79361"/>
                  <a:pt x="2665708" y="31710"/>
                  <a:pt x="2743200" y="714"/>
                </a:cubicBezTo>
                <a:cubicBezTo>
                  <a:pt x="2820692" y="-30282"/>
                  <a:pt x="3210732" y="961609"/>
                  <a:pt x="2696705" y="62707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64" y="324944"/>
            <a:ext cx="6188374" cy="6188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550" y="255467"/>
            <a:ext cx="3861220" cy="63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1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868" y="1838504"/>
            <a:ext cx="10515600" cy="4351338"/>
          </a:xfrm>
        </p:spPr>
        <p:txBody>
          <a:bodyPr/>
          <a:lstStyle/>
          <a:p>
            <a:r>
              <a:rPr lang="en-US" dirty="0" smtClean="0"/>
              <a:t>Poses!</a:t>
            </a:r>
          </a:p>
          <a:p>
            <a:r>
              <a:rPr lang="en-US" dirty="0" smtClean="0"/>
              <a:t>Start with 3-4 minutes then move down to 1 minute.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www.posemaniacs.com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Gesture Drawing</vt:lpstr>
      <vt:lpstr>Learning Targets</vt:lpstr>
      <vt:lpstr>What is Gesture Drawing?</vt:lpstr>
      <vt:lpstr>Gesture Drawing</vt:lpstr>
      <vt:lpstr>Gesture Drawing</vt:lpstr>
      <vt:lpstr>Gesture Drawing</vt:lpstr>
      <vt:lpstr>Gesture Drawing</vt:lpstr>
      <vt:lpstr>PowerPoint Presentation</vt:lpstr>
      <vt:lpstr>Gesture Practice</vt:lpstr>
      <vt:lpstr>Draw!</vt:lpstr>
      <vt:lpstr>Draw!</vt:lpstr>
      <vt:lpstr>Draw!</vt:lpstr>
      <vt:lpstr>Draw!</vt:lpstr>
      <vt:lpstr>Draw!</vt:lpstr>
      <vt:lpstr>Draw!</vt:lpstr>
      <vt:lpstr>Draw!</vt:lpstr>
    </vt:vector>
  </TitlesOfParts>
  <Company>Phoenix Union High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Gesture Drawing</dc:title>
  <dc:creator>Sauer, Sabrina</dc:creator>
  <cp:lastModifiedBy>Sauer, Sabrina</cp:lastModifiedBy>
  <cp:revision>3</cp:revision>
  <dcterms:created xsi:type="dcterms:W3CDTF">2016-08-30T23:03:45Z</dcterms:created>
  <dcterms:modified xsi:type="dcterms:W3CDTF">2016-08-30T23:05:21Z</dcterms:modified>
</cp:coreProperties>
</file>