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DDA9-50AE-4062-902F-2B8009EDB3D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E27-AD59-4D9D-A2B0-AA564614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79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Cross-contour Drawing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35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50876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7" y="152401"/>
            <a:ext cx="3710452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59" y="3506928"/>
            <a:ext cx="3681220" cy="315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66" y="535128"/>
            <a:ext cx="4546855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Cross Contour Assignment: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276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Draw a Cross Contour Hand</a:t>
            </a:r>
          </a:p>
          <a:p>
            <a:r>
              <a:rPr lang="en-US" dirty="0" smtClean="0"/>
              <a:t>Outline, large details, small details (fingernails, lines where fingers bend, wrinkles, etc.)</a:t>
            </a:r>
          </a:p>
          <a:p>
            <a:r>
              <a:rPr lang="en-US" dirty="0" smtClean="0"/>
              <a:t>Cross contour lines</a:t>
            </a:r>
          </a:p>
          <a:p>
            <a:r>
              <a:rPr lang="en-US" dirty="0" smtClean="0"/>
              <a:t>Due Monday, end of class!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9869" b="10197"/>
          <a:stretch/>
        </p:blipFill>
        <p:spPr bwMode="auto">
          <a:xfrm>
            <a:off x="5486400" y="2209801"/>
            <a:ext cx="4881130" cy="338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8928" y="2438400"/>
            <a:ext cx="1974273" cy="2286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8928" y="4104410"/>
            <a:ext cx="3650673" cy="1243445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3505202"/>
            <a:ext cx="4572000" cy="29960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27045"/>
            <a:ext cx="4267200" cy="55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"/>
          <a:stretch/>
        </p:blipFill>
        <p:spPr bwMode="auto">
          <a:xfrm>
            <a:off x="6477001" y="2857077"/>
            <a:ext cx="4052455" cy="2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381001"/>
            <a:ext cx="4800600" cy="320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30" y="3733800"/>
            <a:ext cx="4706471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33400"/>
            <a:ext cx="40671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2" y="1676400"/>
            <a:ext cx="324040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/>
          <a:stretch/>
        </p:blipFill>
        <p:spPr bwMode="auto">
          <a:xfrm>
            <a:off x="1981201" y="1586345"/>
            <a:ext cx="393122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06101"/>
            <a:ext cx="3859533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5085" r="16102"/>
          <a:stretch/>
        </p:blipFill>
        <p:spPr>
          <a:xfrm>
            <a:off x="6096000" y="1257300"/>
            <a:ext cx="41656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55" r="19552" b="7778"/>
          <a:stretch/>
        </p:blipFill>
        <p:spPr>
          <a:xfrm>
            <a:off x="1752600" y="152400"/>
            <a:ext cx="4191000" cy="65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40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Cross-contour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Contour Assignment:</vt:lpstr>
    </vt:vector>
  </TitlesOfParts>
  <Company>Phoenix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Cross-contour Drawing</dc:title>
  <dc:creator>Sauer, Sabrina</dc:creator>
  <cp:lastModifiedBy>Sauer, Sabrina</cp:lastModifiedBy>
  <cp:revision>1</cp:revision>
  <dcterms:created xsi:type="dcterms:W3CDTF">2016-08-30T21:41:35Z</dcterms:created>
  <dcterms:modified xsi:type="dcterms:W3CDTF">2016-08-30T21:44:29Z</dcterms:modified>
</cp:coreProperties>
</file>