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62" r:id="rId7"/>
    <p:sldId id="259" r:id="rId8"/>
    <p:sldId id="260" r:id="rId9"/>
    <p:sldId id="261" r:id="rId10"/>
    <p:sldId id="274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3CEE-884C-4A16-8550-4FE0D39FA13F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BB9F-5E79-495E-816A-D472684F9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8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3CEE-884C-4A16-8550-4FE0D39FA13F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BB9F-5E79-495E-816A-D472684F9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3CEE-884C-4A16-8550-4FE0D39FA13F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BB9F-5E79-495E-816A-D472684F9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3CEE-884C-4A16-8550-4FE0D39FA13F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BB9F-5E79-495E-816A-D472684F9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5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3CEE-884C-4A16-8550-4FE0D39FA13F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BB9F-5E79-495E-816A-D472684F9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2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3CEE-884C-4A16-8550-4FE0D39FA13F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BB9F-5E79-495E-816A-D472684F9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5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3CEE-884C-4A16-8550-4FE0D39FA13F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BB9F-5E79-495E-816A-D472684F9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6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3CEE-884C-4A16-8550-4FE0D39FA13F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BB9F-5E79-495E-816A-D472684F9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6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3CEE-884C-4A16-8550-4FE0D39FA13F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BB9F-5E79-495E-816A-D472684F9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9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3CEE-884C-4A16-8550-4FE0D39FA13F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BB9F-5E79-495E-816A-D472684F9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3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3CEE-884C-4A16-8550-4FE0D39FA13F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BB9F-5E79-495E-816A-D472684F9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5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3CEE-884C-4A16-8550-4FE0D39FA13F}" type="datetimeFigureOut">
              <a:rPr lang="en-US" smtClean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ABB9F-5E79-495E-816A-D472684F9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2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Contour </a:t>
            </a:r>
            <a:r>
              <a:rPr lang="en-US" smtClean="0"/>
              <a:t>Drawing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Have a pencil &amp; eraser ready to go!</a:t>
            </a:r>
            <a:endParaRPr lang="en-US" dirty="0"/>
          </a:p>
        </p:txBody>
      </p:sp>
      <p:pic>
        <p:nvPicPr>
          <p:cNvPr id="19458" name="Picture 2" descr="C:\Users\ssauer\AppData\Local\Microsoft\Windows\Temporary Internet Files\Content.IE5\X1N04Q4B\MC9003388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9" y="4419600"/>
            <a:ext cx="210011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7779" r="9167" b="27777"/>
          <a:stretch/>
        </p:blipFill>
        <p:spPr>
          <a:xfrm>
            <a:off x="2819400" y="304800"/>
            <a:ext cx="6074228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36666" r="5833" b="12223"/>
          <a:stretch/>
        </p:blipFill>
        <p:spPr>
          <a:xfrm>
            <a:off x="304800" y="3657600"/>
            <a:ext cx="6400800" cy="28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Contour Assignment: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35814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Draw a contour line shoe</a:t>
            </a:r>
          </a:p>
          <a:p>
            <a:r>
              <a:rPr lang="en-US" dirty="0" smtClean="0"/>
              <a:t>Begin with outline</a:t>
            </a:r>
          </a:p>
          <a:p>
            <a:r>
              <a:rPr lang="en-US" dirty="0" smtClean="0"/>
              <a:t>Large details</a:t>
            </a:r>
          </a:p>
          <a:p>
            <a:r>
              <a:rPr lang="en-US" dirty="0" smtClean="0"/>
              <a:t>Small details</a:t>
            </a:r>
          </a:p>
          <a:p>
            <a:r>
              <a:rPr lang="en-US" dirty="0" smtClean="0"/>
              <a:t>Tiny details (stitching, mesh, laces, grommets, aglets, etc.)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503" y="1905000"/>
            <a:ext cx="5302483" cy="340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25982" y="2504642"/>
            <a:ext cx="1503218" cy="130104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87782" y="3178104"/>
            <a:ext cx="1046018" cy="174696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87782" y="3767789"/>
            <a:ext cx="1589809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82982" y="4397304"/>
            <a:ext cx="4779818" cy="98496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52800" y="5638798"/>
            <a:ext cx="5864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~*</a:t>
            </a:r>
            <a:r>
              <a:rPr lang="en-US" sz="3200" b="1" u="sng" dirty="0" smtClean="0"/>
              <a:t>Due Tomorrow-end of class!</a:t>
            </a:r>
            <a:r>
              <a:rPr lang="en-US" sz="3200" b="1" u="sng" dirty="0" smtClean="0">
                <a:solidFill>
                  <a:srgbClr val="FF0000"/>
                </a:solidFill>
              </a:rPr>
              <a:t>*~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7947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 Line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1" y="1600201"/>
            <a:ext cx="8039099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Drawing the outline as well as the interior detail.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457700" cy="327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6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 Drawing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096000" cy="469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7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03" y="3276600"/>
            <a:ext cx="4352546" cy="34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56228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1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8876"/>
            <a:ext cx="3553691" cy="493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70146"/>
            <a:ext cx="429846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9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81000"/>
            <a:ext cx="5992567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0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304800"/>
            <a:ext cx="88472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33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412813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18" y="1814512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8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"/>
          <a:stretch/>
        </p:blipFill>
        <p:spPr bwMode="auto">
          <a:xfrm>
            <a:off x="152400" y="1980283"/>
            <a:ext cx="4743448" cy="34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914400"/>
            <a:ext cx="3754755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62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Contour Drawing</vt:lpstr>
      <vt:lpstr>Contour Line Drawing</vt:lpstr>
      <vt:lpstr>Contour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Contour Assignment: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Contour Line Drawing</dc:title>
  <dc:creator>Sauer, Sabrina</dc:creator>
  <cp:lastModifiedBy>Sauer, Sabrina</cp:lastModifiedBy>
  <cp:revision>20</cp:revision>
  <dcterms:created xsi:type="dcterms:W3CDTF">2014-08-26T14:28:33Z</dcterms:created>
  <dcterms:modified xsi:type="dcterms:W3CDTF">2016-08-30T21:44:46Z</dcterms:modified>
</cp:coreProperties>
</file>